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7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7C158-13B1-4ABD-928A-03B5FCD5EEBD}" type="datetimeFigureOut">
              <a:rPr lang="fr-CH" smtClean="0"/>
              <a:t>25.09.2017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0A62-3FCE-44C2-B2CC-65CE2CBD97A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893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F692B3-152B-4767-9C7C-E50CAA39FFD4}" type="datetime1">
              <a:rPr lang="fr-FR" smtClean="0"/>
              <a:t>25/09/2017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3479-349F-4B56-9BA0-9E2F85540EB6}" type="datetime1">
              <a:rPr lang="fr-FR" smtClean="0"/>
              <a:t>25/09/2017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A342-D1A6-4E6F-9747-129DBC514718}" type="datetime1">
              <a:rPr lang="fr-FR" smtClean="0"/>
              <a:t>25/09/2017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CD1480-A728-40FE-99B6-5E52514BEE71}" type="datetime1">
              <a:rPr lang="fr-FR" smtClean="0"/>
              <a:t>25/09/2017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6D6041-AF2D-4BC0-B28A-1752F505B952}" type="datetime1">
              <a:rPr lang="fr-FR" smtClean="0"/>
              <a:t>25/09/2017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8F0-6EDF-41D5-8ABE-643E484155FC}" type="datetime1">
              <a:rPr lang="fr-FR" smtClean="0"/>
              <a:t>25/09/2017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9923-8841-43AB-9BA9-8024C1500BC8}" type="datetime1">
              <a:rPr lang="fr-FR" smtClean="0"/>
              <a:t>25/09/2017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08907A-5D02-40E4-9A99-4B5E68961E6B}" type="datetime1">
              <a:rPr lang="fr-FR" smtClean="0"/>
              <a:t>25/09/2017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D972-2D5F-4A3F-A7CB-C68359F59386}" type="datetime1">
              <a:rPr lang="fr-FR" smtClean="0"/>
              <a:t>25/09/2017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EC2D07-2D21-4195-9581-57468C8A0F6B}" type="datetime1">
              <a:rPr lang="fr-FR" smtClean="0"/>
              <a:t>25/09/2017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2A62DA-F96A-4971-9AFA-EC362F159A9C}" type="datetime1">
              <a:rPr lang="fr-FR" smtClean="0"/>
              <a:t>25/09/2017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413D19-AE9F-4FAD-B914-14B9A471C0F7}" type="datetime1">
              <a:rPr lang="fr-FR" smtClean="0"/>
              <a:t>25/09/2017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Jean-Pierre / Tobler Jacques Bassin  Journée romande de dialyse Delémont 28.09.2017</a:t>
            </a:r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3688" y="1772816"/>
            <a:ext cx="6694512" cy="2160240"/>
          </a:xfrm>
        </p:spPr>
        <p:txBody>
          <a:bodyPr>
            <a:noAutofit/>
          </a:bodyPr>
          <a:lstStyle/>
          <a:p>
            <a:pPr algn="ctr"/>
            <a:r>
              <a:rPr lang="fr-CH" sz="3200" dirty="0" smtClean="0"/>
              <a:t>Organisation du transport des patients dialysés par l’Association </a:t>
            </a:r>
            <a:r>
              <a:rPr lang="fr-CH" sz="3200" dirty="0"/>
              <a:t>J</a:t>
            </a:r>
            <a:r>
              <a:rPr lang="fr-CH" sz="3200" dirty="0" smtClean="0"/>
              <a:t>urassienne des Malades Insuffisants </a:t>
            </a:r>
            <a:r>
              <a:rPr lang="fr-CH" sz="3200" dirty="0"/>
              <a:t>R</a:t>
            </a:r>
            <a:r>
              <a:rPr lang="fr-CH" sz="3200" dirty="0" smtClean="0"/>
              <a:t>énaux</a:t>
            </a:r>
            <a:br>
              <a:rPr lang="fr-CH" sz="3200" dirty="0" smtClean="0"/>
            </a:br>
            <a:r>
              <a:rPr lang="fr-CH" sz="3200" dirty="0" smtClean="0"/>
              <a:t> </a:t>
            </a:r>
            <a:r>
              <a:rPr lang="fr-CH" sz="3200" smtClean="0"/>
              <a:t>(A.J.M.I.R.)</a:t>
            </a:r>
            <a:endParaRPr lang="fr-CH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368752" cy="1716968"/>
          </a:xfrm>
        </p:spPr>
        <p:txBody>
          <a:bodyPr>
            <a:normAutofit lnSpcReduction="10000"/>
          </a:bodyPr>
          <a:lstStyle/>
          <a:p>
            <a:pPr algn="ctr"/>
            <a:r>
              <a:rPr lang="fr-CH" dirty="0" smtClean="0"/>
              <a:t>Journée romande de dialyse</a:t>
            </a:r>
          </a:p>
          <a:p>
            <a:pPr algn="ctr"/>
            <a:r>
              <a:rPr lang="fr-CH" dirty="0"/>
              <a:t>D</a:t>
            </a:r>
            <a:r>
              <a:rPr lang="fr-CH" dirty="0" smtClean="0"/>
              <a:t>elémont</a:t>
            </a:r>
          </a:p>
          <a:p>
            <a:pPr algn="ctr"/>
            <a:r>
              <a:rPr lang="fr-CH" dirty="0" smtClean="0"/>
              <a:t>28.09.2017</a:t>
            </a:r>
          </a:p>
          <a:p>
            <a:pPr algn="ctr"/>
            <a:endParaRPr lang="fr-CH" dirty="0" smtClean="0"/>
          </a:p>
          <a:p>
            <a:pPr algn="ctr"/>
            <a:r>
              <a:rPr lang="fr-CH" sz="1600" i="1" dirty="0" smtClean="0"/>
              <a:t>Jean-Pierre Tobler président AJMIR</a:t>
            </a:r>
            <a:endParaRPr lang="fr-CH" sz="16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7232"/>
            <a:ext cx="11398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6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fr-CH" b="1" dirty="0" smtClean="0"/>
              <a:t>Historique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86172" y="1268760"/>
            <a:ext cx="7467600" cy="4341096"/>
          </a:xfrm>
        </p:spPr>
        <p:txBody>
          <a:bodyPr/>
          <a:lstStyle/>
          <a:p>
            <a:r>
              <a:rPr lang="fr-CH" dirty="0" smtClean="0"/>
              <a:t>Avant 2006: un seul centre de dialyse dans le Jura, à Porrentruy. </a:t>
            </a:r>
          </a:p>
          <a:p>
            <a:pPr marL="0" indent="0">
              <a:buNone/>
            </a:pPr>
            <a:endParaRPr lang="fr-CH" sz="1100" dirty="0" smtClean="0"/>
          </a:p>
          <a:p>
            <a:r>
              <a:rPr lang="fr-CH" dirty="0" smtClean="0"/>
              <a:t>Atteignable uniquement via le col des </a:t>
            </a:r>
            <a:r>
              <a:rPr lang="fr-CH" dirty="0" err="1" smtClean="0"/>
              <a:t>Rangiers</a:t>
            </a:r>
            <a:r>
              <a:rPr lang="fr-CH" dirty="0" smtClean="0"/>
              <a:t>, ceci jusqu’à l’ouverture des tunnels de l’autoroute A16 en novembre 1998.</a:t>
            </a:r>
          </a:p>
          <a:p>
            <a:pPr marL="0" indent="0">
              <a:buNone/>
            </a:pPr>
            <a:endParaRPr lang="fr-CH" sz="1050" dirty="0" smtClean="0"/>
          </a:p>
          <a:p>
            <a:r>
              <a:rPr lang="fr-CH" dirty="0" smtClean="0"/>
              <a:t>Dès 2006 ouverture de l’antenne de dialyse de Delémont </a:t>
            </a:r>
            <a:r>
              <a:rPr lang="fr-CH" dirty="0"/>
              <a:t>a</a:t>
            </a:r>
            <a:r>
              <a:rPr lang="fr-CH" dirty="0" smtClean="0"/>
              <a:t>vec pour but principal, la proximité des soins pour les patients dialysés.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572618" y="3319672"/>
            <a:ext cx="4035536" cy="365760"/>
          </a:xfrm>
        </p:spPr>
        <p:txBody>
          <a:bodyPr/>
          <a:lstStyle/>
          <a:p>
            <a:pPr algn="ctr"/>
            <a:r>
              <a:rPr lang="fr-CH" dirty="0" smtClean="0"/>
              <a:t>Jean-Pierre / Tobler Jacques Bassin  Journée romande de dialyse Delémont 28.09.2017</a:t>
            </a:r>
            <a:endParaRPr lang="fr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11398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81308"/>
            <a:ext cx="2664296" cy="170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4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fr-CH" b="1" dirty="0" smtClean="0"/>
              <a:t>Combat de l’AJMIR</a:t>
            </a:r>
            <a:endParaRPr lang="fr-CH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r>
              <a:rPr lang="fr-CH" dirty="0" smtClean="0"/>
              <a:t>Dans les années 80 déjà, l’AJMIR se bat au niveau politique pour qu’une antenne de dialyse s’ouvre à Delémont.</a:t>
            </a:r>
          </a:p>
          <a:p>
            <a:r>
              <a:rPr lang="fr-CH" dirty="0" smtClean="0"/>
              <a:t>Puis dès l’ouverture de celle-ci, l’AJMIR met en place un service de transport de patients, grâce à l’achat d’un véhicule adapté aux patients handicapés.</a:t>
            </a:r>
          </a:p>
          <a:p>
            <a:r>
              <a:rPr lang="fr-CH" dirty="0"/>
              <a:t>l’équipe de bénévoles </a:t>
            </a:r>
            <a:r>
              <a:rPr lang="fr-CH" dirty="0" smtClean="0"/>
              <a:t>avec, </a:t>
            </a:r>
            <a:r>
              <a:rPr lang="fr-CH" dirty="0" smtClean="0"/>
              <a:t>un véhicule stationné prés de </a:t>
            </a:r>
            <a:r>
              <a:rPr lang="fr-CH" dirty="0" smtClean="0"/>
              <a:t>Delémont, </a:t>
            </a:r>
            <a:r>
              <a:rPr lang="fr-CH" dirty="0" smtClean="0"/>
              <a:t>prend en charge essentiellement des patients de la région de Delémont.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428602" y="3175656"/>
            <a:ext cx="4323568" cy="365760"/>
          </a:xfrm>
        </p:spPr>
        <p:txBody>
          <a:bodyPr/>
          <a:lstStyle/>
          <a:p>
            <a:r>
              <a:rPr lang="fr-CH" dirty="0" smtClean="0"/>
              <a:t>Jean-Pierre Tobler /  Jacques Bassin </a:t>
            </a:r>
          </a:p>
          <a:p>
            <a:r>
              <a:rPr lang="fr-CH" dirty="0" smtClean="0"/>
              <a:t>Journée romande de dialyse Delémont 28.09.2017</a:t>
            </a:r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11398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J.Bassin\AppData\Local\Microsoft\Windows\Temporary Internet Files\Content.IE5\TL0TE7TB\wrestling-311456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16"/>
            <a:ext cx="1782437" cy="128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Quelques chiffres</a:t>
            </a:r>
            <a:endParaRPr lang="fr-CH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Nombre de patients transportés:  actuellement 10</a:t>
            </a:r>
          </a:p>
          <a:p>
            <a:pPr marL="0" indent="0">
              <a:buNone/>
            </a:pPr>
            <a:endParaRPr lang="fr-CH" sz="800" dirty="0" smtClean="0"/>
          </a:p>
          <a:p>
            <a:r>
              <a:rPr lang="fr-CH" dirty="0" smtClean="0"/>
              <a:t> Nombre </a:t>
            </a:r>
            <a:r>
              <a:rPr lang="fr-CH" dirty="0"/>
              <a:t>de Km </a:t>
            </a:r>
            <a:r>
              <a:rPr lang="fr-CH" dirty="0" smtClean="0"/>
              <a:t>parcourus: 35’000  km par année</a:t>
            </a:r>
          </a:p>
          <a:p>
            <a:endParaRPr lang="fr-CH" sz="900" dirty="0"/>
          </a:p>
          <a:p>
            <a:r>
              <a:rPr lang="fr-CH" dirty="0" smtClean="0"/>
              <a:t>Nombre de chauffeurs: 		10 	bénévoles</a:t>
            </a:r>
          </a:p>
          <a:p>
            <a:endParaRPr lang="fr-CH" sz="900" dirty="0" smtClean="0"/>
          </a:p>
          <a:p>
            <a:r>
              <a:rPr lang="fr-CH" dirty="0" smtClean="0"/>
              <a:t>Nombre de véhicules: 		1</a:t>
            </a:r>
          </a:p>
          <a:p>
            <a:endParaRPr lang="fr-CH" sz="1000" dirty="0" smtClean="0"/>
          </a:p>
          <a:p>
            <a:r>
              <a:rPr lang="fr-CH" dirty="0" smtClean="0"/>
              <a:t>Coûts: 	 fonctionnement à budget équilibré</a:t>
            </a:r>
          </a:p>
          <a:p>
            <a:endParaRPr lang="fr-CH" sz="900" dirty="0" smtClean="0"/>
          </a:p>
          <a:p>
            <a:r>
              <a:rPr lang="fr-CH" dirty="0" smtClean="0"/>
              <a:t>Nombre </a:t>
            </a:r>
            <a:r>
              <a:rPr lang="fr-CH" dirty="0"/>
              <a:t>d’organisateurs: </a:t>
            </a:r>
            <a:r>
              <a:rPr lang="fr-CH" dirty="0" smtClean="0"/>
              <a:t>	un </a:t>
            </a:r>
            <a:r>
              <a:rPr lang="fr-CH" dirty="0"/>
              <a:t>seul, le </a:t>
            </a:r>
            <a:r>
              <a:rPr lang="fr-CH" dirty="0" smtClean="0"/>
              <a:t>						président </a:t>
            </a:r>
            <a:r>
              <a:rPr lang="fr-CH" dirty="0"/>
              <a:t>de </a:t>
            </a:r>
            <a:r>
              <a:rPr lang="fr-CH" dirty="0" smtClean="0"/>
              <a:t>						l’AJMIR: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572618" y="3319672"/>
            <a:ext cx="4035536" cy="365760"/>
          </a:xfrm>
        </p:spPr>
        <p:txBody>
          <a:bodyPr/>
          <a:lstStyle/>
          <a:p>
            <a:r>
              <a:rPr lang="fr-CH" dirty="0" smtClean="0"/>
              <a:t>Jean-Pierre Tobler /  Jacques Bassin</a:t>
            </a:r>
          </a:p>
          <a:p>
            <a:r>
              <a:rPr lang="fr-CH" dirty="0" smtClean="0"/>
              <a:t> Journée romande de dialyse Delémont 28.09.2017</a:t>
            </a:r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1398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J.Bassin\AppData\Local\Microsoft\Windows\Temporary Internet Files\Content.IE5\9L5I309W\les-chiffres-0-10-en-francais-francais-preco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221"/>
            <a:ext cx="3744416" cy="16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b="1" dirty="0" smtClean="0"/>
              <a:t>Une équipe de 10 bénévoles</a:t>
            </a:r>
            <a:endParaRPr lang="fr-CH" sz="44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253" y="2203605"/>
            <a:ext cx="3665743" cy="2516134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644626" y="3391680"/>
            <a:ext cx="3891520" cy="365760"/>
          </a:xfrm>
        </p:spPr>
        <p:txBody>
          <a:bodyPr/>
          <a:lstStyle/>
          <a:p>
            <a:r>
              <a:rPr lang="fr-CH" dirty="0" smtClean="0"/>
              <a:t>Jean-Pierre Tobler / Jacques Bassin </a:t>
            </a:r>
          </a:p>
          <a:p>
            <a:r>
              <a:rPr lang="fr-CH" dirty="0" smtClean="0"/>
              <a:t>Journée romande de dialyse Delémont 28.09.2017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6830" y="1949833"/>
            <a:ext cx="4314476" cy="38164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51929"/>
            <a:ext cx="11398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7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210146"/>
          </a:xfrm>
        </p:spPr>
        <p:txBody>
          <a:bodyPr>
            <a:normAutofit/>
          </a:bodyPr>
          <a:lstStyle/>
          <a:p>
            <a:r>
              <a:rPr lang="fr-CH" sz="3200" b="1" dirty="0" smtClean="0"/>
              <a:t>Avenir et pérennité du projet</a:t>
            </a:r>
            <a:endParaRPr lang="fr-CH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715200" cy="4701136"/>
          </a:xfrm>
        </p:spPr>
        <p:txBody>
          <a:bodyPr/>
          <a:lstStyle/>
          <a:p>
            <a:r>
              <a:rPr lang="fr-CH" b="1" dirty="0" smtClean="0"/>
              <a:t>Renouvellement des bénévoles toujours aléatoire.</a:t>
            </a:r>
          </a:p>
          <a:p>
            <a:r>
              <a:rPr lang="fr-CH" b="1" dirty="0" smtClean="0"/>
              <a:t>Mise en place d’un véhicule aussi pour la région de Porrentruy, la demande est présente,….</a:t>
            </a:r>
          </a:p>
          <a:p>
            <a:r>
              <a:rPr lang="fr-CH" b="1" dirty="0" smtClean="0"/>
              <a:t>Tout dépendra des finances,…(?)</a:t>
            </a:r>
          </a:p>
          <a:p>
            <a:r>
              <a:rPr lang="fr-CH" b="1" dirty="0" smtClean="0"/>
              <a:t>Le fonctionnement du service est trop dépendant d’une seule personne, … (?)</a:t>
            </a:r>
          </a:p>
          <a:p>
            <a:r>
              <a:rPr lang="fr-CH" b="1" dirty="0" smtClean="0"/>
              <a:t>Grande indépendance et entraide des chauffeurs bénévoles, sans eux rien ne serait possible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680630" y="3427684"/>
            <a:ext cx="3819512" cy="365760"/>
          </a:xfrm>
        </p:spPr>
        <p:txBody>
          <a:bodyPr/>
          <a:lstStyle/>
          <a:p>
            <a:r>
              <a:rPr lang="fr-CH" dirty="0" smtClean="0"/>
              <a:t>Jean-Pierre Tobler / Jacques Bassin</a:t>
            </a:r>
          </a:p>
          <a:p>
            <a:r>
              <a:rPr lang="fr-CH" dirty="0" smtClean="0"/>
              <a:t> Journée romande de dialyse Delémont 28.09.2017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49280"/>
            <a:ext cx="1139192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J.Bassin\AppData\Local\Microsoft\Windows\Temporary Internet Files\Content.IE5\AGW9WT97\Retour_vers_le_futur_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913846" cy="11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fr-CH" sz="2800" b="1" dirty="0" smtClean="0"/>
              <a:t>Remerciements</a:t>
            </a:r>
            <a:endParaRPr lang="fr-CH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57256" cy="5133184"/>
          </a:xfrm>
        </p:spPr>
        <p:txBody>
          <a:bodyPr>
            <a:noAutofit/>
          </a:bodyPr>
          <a:lstStyle/>
          <a:p>
            <a:r>
              <a:rPr lang="fr-CH" sz="2800" b="1" dirty="0" smtClean="0"/>
              <a:t>Aux bénévoles.</a:t>
            </a:r>
          </a:p>
          <a:p>
            <a:endParaRPr lang="fr-CH" sz="1200" b="1" dirty="0" smtClean="0"/>
          </a:p>
          <a:p>
            <a:r>
              <a:rPr lang="fr-CH" sz="2800" b="1" dirty="0" smtClean="0"/>
              <a:t>Aux donateurs anonymes ou connus, notamment les «secours d’hiver du canton du Jura».</a:t>
            </a:r>
          </a:p>
          <a:p>
            <a:endParaRPr lang="fr-CH" sz="1100" b="1" dirty="0" smtClean="0"/>
          </a:p>
          <a:p>
            <a:r>
              <a:rPr lang="fr-CH" sz="2800" b="1" dirty="0" smtClean="0"/>
              <a:t>A l’équipe de dialyse présente et passée sans qui rien n'aurait été possible.</a:t>
            </a:r>
          </a:p>
          <a:p>
            <a:endParaRPr lang="fr-CH" sz="1100" b="1" dirty="0" smtClean="0"/>
          </a:p>
          <a:p>
            <a:r>
              <a:rPr lang="fr-CH" sz="2800" b="1" dirty="0" smtClean="0"/>
              <a:t>A Jean-Pierre Tobler  âme pensante et exécutante de ce magnifique projet.</a:t>
            </a:r>
            <a:endParaRPr lang="fr-CH" sz="28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572618" y="3319672"/>
            <a:ext cx="4035536" cy="365760"/>
          </a:xfrm>
        </p:spPr>
        <p:txBody>
          <a:bodyPr/>
          <a:lstStyle/>
          <a:p>
            <a:r>
              <a:rPr lang="fr-CH" dirty="0" smtClean="0"/>
              <a:t>Jean-Pierre Tobler / Jacques Bassin</a:t>
            </a:r>
          </a:p>
          <a:p>
            <a:r>
              <a:rPr lang="fr-CH" dirty="0" smtClean="0"/>
              <a:t> Journée romande de dialyse Delémont 28.09.2017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16" y="5949950"/>
            <a:ext cx="11398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J.Bassin\AppData\Local\Microsoft\Windows\Temporary Internet Files\Content.IE5\7K8SSOBM\remercier-en-francai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28625"/>
            <a:ext cx="2304256" cy="19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524</TotalTime>
  <Words>366</Words>
  <Application>Microsoft Office PowerPoint</Application>
  <PresentationFormat>Affichage à l'écran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Oriel</vt:lpstr>
      <vt:lpstr>Organisation du transport des patients dialysés par l’Association Jurassienne des Malades Insuffisants Rénaux  (A.J.M.I.R.)</vt:lpstr>
      <vt:lpstr>Historique </vt:lpstr>
      <vt:lpstr>Combat de l’AJMIR</vt:lpstr>
      <vt:lpstr>Quelques chiffres</vt:lpstr>
      <vt:lpstr>Une équipe de 10 bénévoles</vt:lpstr>
      <vt:lpstr>Avenir et pérennité du projet</vt:lpstr>
      <vt:lpstr>Remerciements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des transports des patients dialysés par l’association jurassienne des insuffisants rénaux (AJMIR)</dc:title>
  <dc:creator>Bassin Jacques</dc:creator>
  <cp:lastModifiedBy>Bassin Jacques</cp:lastModifiedBy>
  <cp:revision>18</cp:revision>
  <dcterms:created xsi:type="dcterms:W3CDTF">2017-08-31T05:11:09Z</dcterms:created>
  <dcterms:modified xsi:type="dcterms:W3CDTF">2017-09-25T09:35:57Z</dcterms:modified>
</cp:coreProperties>
</file>